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Dl+/AcOhmM1iERzU1bhYvGKFi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4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¡Mis maestras y maestros me quieren mucho también!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Image result for confused kids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6" y="1826857"/>
            <a:ext cx="2076143" cy="249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Image result for black kid shrugging clipart"/>
          <p:cNvPicPr preferRelativeResize="0"/>
          <p:nvPr/>
        </p:nvPicPr>
        <p:blipFill rotWithShape="1">
          <a:blip r:embed="rId4">
            <a:alphaModFix/>
          </a:blip>
          <a:srcRect l="7918" t="1" b="-2249"/>
          <a:stretch/>
        </p:blipFill>
        <p:spPr>
          <a:xfrm rot="2871565">
            <a:off x="7455512" y="1622464"/>
            <a:ext cx="1403325" cy="155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Image result for unsure kids clipart"/>
          <p:cNvPicPr preferRelativeResize="0"/>
          <p:nvPr/>
        </p:nvPicPr>
        <p:blipFill rotWithShape="1">
          <a:blip r:embed="rId5">
            <a:alphaModFix/>
          </a:blip>
          <a:srcRect l="-1" r="1484" b="8090"/>
          <a:stretch/>
        </p:blipFill>
        <p:spPr>
          <a:xfrm>
            <a:off x="6100627" y="120365"/>
            <a:ext cx="1666322" cy="167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Image result for confused kids clipart"/>
          <p:cNvPicPr preferRelativeResize="0"/>
          <p:nvPr/>
        </p:nvPicPr>
        <p:blipFill rotWithShape="1">
          <a:blip r:embed="rId6">
            <a:alphaModFix/>
          </a:blip>
          <a:srcRect t="6412" r="27841" b="8886"/>
          <a:stretch/>
        </p:blipFill>
        <p:spPr>
          <a:xfrm>
            <a:off x="2954305" y="351123"/>
            <a:ext cx="1140152" cy="140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Image result for confused kids clipart"/>
          <p:cNvPicPr preferRelativeResize="0"/>
          <p:nvPr/>
        </p:nvPicPr>
        <p:blipFill rotWithShape="1">
          <a:blip r:embed="rId7">
            <a:alphaModFix/>
          </a:blip>
          <a:srcRect l="16397" t="14647" r="26682"/>
          <a:stretch/>
        </p:blipFill>
        <p:spPr>
          <a:xfrm>
            <a:off x="1377051" y="436841"/>
            <a:ext cx="1008543" cy="13308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1534145" y="2252187"/>
            <a:ext cx="6232804" cy="89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87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MX" sz="4000">
                <a:solidFill>
                  <a:srgbClr val="000000"/>
                </a:solidFill>
              </a:rPr>
              <a:t>¿Porque no puedo ir a la escuela?</a:t>
            </a:r>
            <a:endParaRPr/>
          </a:p>
        </p:txBody>
      </p:sp>
      <p:pic>
        <p:nvPicPr>
          <p:cNvPr id="61" name="Google Shape;61;p1" descr="Image result for confused kids clipart"/>
          <p:cNvPicPr preferRelativeResize="0"/>
          <p:nvPr/>
        </p:nvPicPr>
        <p:blipFill rotWithShape="1">
          <a:blip r:embed="rId8">
            <a:alphaModFix/>
          </a:blip>
          <a:srcRect t="33907" r="37782"/>
          <a:stretch/>
        </p:blipFill>
        <p:spPr>
          <a:xfrm>
            <a:off x="5987989" y="3147486"/>
            <a:ext cx="1891598" cy="197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Image result for confused kids clipart"/>
          <p:cNvPicPr preferRelativeResize="0"/>
          <p:nvPr/>
        </p:nvPicPr>
        <p:blipFill rotWithShape="1">
          <a:blip r:embed="rId9">
            <a:alphaModFix/>
          </a:blip>
          <a:srcRect l="14300" t="28941" r="41172" b="4909"/>
          <a:stretch/>
        </p:blipFill>
        <p:spPr>
          <a:xfrm>
            <a:off x="4981239" y="413235"/>
            <a:ext cx="1095500" cy="14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1921008" y="3957278"/>
            <a:ext cx="48793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Creado por Abbi Kruse &amp; The Playing Field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Ilustrado por Reach Dane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Madison, WI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19194" y="136482"/>
            <a:ext cx="82186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3200">
                <a:solidFill>
                  <a:srgbClr val="000000"/>
                </a:solidFill>
              </a:rPr>
              <a:t>Cuando todos estén sanos, podremos regresar a la escuela. 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t="8652" b="8652"/>
          <a:stretch/>
        </p:blipFill>
        <p:spPr>
          <a:xfrm>
            <a:off x="1834371" y="1192968"/>
            <a:ext cx="6369075" cy="371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0383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>
                <a:solidFill>
                  <a:srgbClr val="000000"/>
                </a:solidFill>
              </a:rPr>
              <a:t>Mis maestras/maestros me quieren mucho y están pensando en mi.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l="24918" t="2501" r="31136" b="4720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rgbClr val="BAF8FF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944" y="1667582"/>
            <a:ext cx="908182" cy="5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4914" y="2074785"/>
            <a:ext cx="465270" cy="29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141270" y="2298807"/>
            <a:ext cx="254144" cy="16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l="7884" t="7232" r="8173" b="11874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151680" y="190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4000">
                <a:solidFill>
                  <a:srgbClr val="000000"/>
                </a:solidFill>
              </a:rPr>
              <a:t>La mayoría de los días, voy a la escuela. 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340" y="893064"/>
            <a:ext cx="3383280" cy="405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Image result for school bu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2582" y="3283744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Image result for car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99160" y="4100360"/>
            <a:ext cx="2171700" cy="1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5375" y="26427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4000">
                <a:solidFill>
                  <a:srgbClr val="000000"/>
                </a:solidFill>
              </a:rPr>
              <a:t>Me gusta jugar con mis amigos y amigas.</a:t>
            </a:r>
            <a:endParaRPr sz="4000">
              <a:solidFill>
                <a:srgbClr val="000000"/>
              </a:solidFill>
            </a:endParaRPr>
          </a:p>
        </p:txBody>
      </p:sp>
      <p:pic>
        <p:nvPicPr>
          <p:cNvPr id="78" name="Google Shape;78;p3" descr="Image result for kids playing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10" y="1663062"/>
            <a:ext cx="7669529" cy="319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 descr="Image result for kids and teacher hugging clipart"/>
          <p:cNvPicPr preferRelativeResize="0"/>
          <p:nvPr/>
        </p:nvPicPr>
        <p:blipFill rotWithShape="1">
          <a:blip r:embed="rId3">
            <a:alphaModFix/>
          </a:blip>
          <a:srcRect b="5298"/>
          <a:stretch/>
        </p:blipFill>
        <p:spPr>
          <a:xfrm>
            <a:off x="70505" y="279223"/>
            <a:ext cx="2802470" cy="313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Image result for kids and teacher hugging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0" y="1685925"/>
            <a:ext cx="428625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2872975" y="412301"/>
            <a:ext cx="3492314" cy="143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4000">
                <a:solidFill>
                  <a:srgbClr val="000000"/>
                </a:solidFill>
              </a:rPr>
              <a:t>¡Mis maestras y maestros me quieren mucho también! 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4000">
                <a:solidFill>
                  <a:srgbClr val="000000"/>
                </a:solidFill>
              </a:rPr>
              <a:t>No puedo ir a la escuela por ahora. 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4816549" y="669851"/>
            <a:ext cx="3636335" cy="3795823"/>
          </a:xfrm>
          <a:prstGeom prst="rect">
            <a:avLst/>
          </a:prstGeom>
          <a:noFill/>
          <a:ln w="762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 descr="Image result for kid looking out window 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88" y="445025"/>
            <a:ext cx="6264634" cy="46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Image result for sun clipart 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2742" y="816362"/>
            <a:ext cx="958960" cy="93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4217770" cy="311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3600">
                <a:solidFill>
                  <a:srgbClr val="000000"/>
                </a:solidFill>
              </a:rPr>
              <a:t>En la escuela, hay muchos otros niños. 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99" name="Google Shape;99;p6" descr="Image result for classroom circle time clipart"/>
          <p:cNvPicPr preferRelativeResize="0"/>
          <p:nvPr/>
        </p:nvPicPr>
        <p:blipFill rotWithShape="1">
          <a:blip r:embed="rId3">
            <a:alphaModFix/>
          </a:blip>
          <a:srcRect l="3501" t="17962"/>
          <a:stretch/>
        </p:blipFill>
        <p:spPr>
          <a:xfrm>
            <a:off x="2447925" y="907414"/>
            <a:ext cx="6828414" cy="454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>
                <a:solidFill>
                  <a:srgbClr val="000000"/>
                </a:solidFill>
              </a:rPr>
              <a:t>Cuando muchos niños están juntos, a veces ellos comparten sus estornudos y tosen cerca unos de otros.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l="7828" t="53750" r="48472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l="10141" t="1463" r="-2946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5">
            <a:alphaModFix/>
          </a:blip>
          <a:srcRect l="24742" t="6505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6">
            <a:alphaModFix/>
          </a:blip>
          <a:srcRect l="46691" t="3773" r="2696" b="3772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 sz="3600">
                <a:solidFill>
                  <a:srgbClr val="000000"/>
                </a:solidFill>
              </a:rPr>
              <a:t>Compartir estornudos y tos nos puede hacer que nos enfermemos. 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8801" y="386892"/>
            <a:ext cx="4631775" cy="437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l="16396" t="3625" r="17093" b="3433"/>
          <a:stretch/>
        </p:blipFill>
        <p:spPr>
          <a:xfrm>
            <a:off x="3044185" y="2793293"/>
            <a:ext cx="1540014" cy="196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s-MX">
                <a:solidFill>
                  <a:srgbClr val="000000"/>
                </a:solidFill>
              </a:rPr>
              <a:t>Me voy a quedar en casa hasta que todos mis amigos y maestras/maestros estén sanos.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¿Porque no puedo ir a la escuela?</vt:lpstr>
      <vt:lpstr>La mayoría de los días, voy a la escuela. </vt:lpstr>
      <vt:lpstr>Me gusta jugar con mis amigos y amigas.</vt:lpstr>
      <vt:lpstr>¡Mis maestras y maestros me quieren mucho también! </vt:lpstr>
      <vt:lpstr>No puedo ir a la escuela por ahora. </vt:lpstr>
      <vt:lpstr>En la escuela, hay muchos otros niños. </vt:lpstr>
      <vt:lpstr>Cuando muchos niños están juntos, a veces ellos comparten sus estornudos y tosen cerca unos de otros.</vt:lpstr>
      <vt:lpstr>Compartir estornudos y tos nos puede hacer que nos enfermemos. </vt:lpstr>
      <vt:lpstr>Me voy a quedar en casa hasta que todos mis amigos y maestras/maestros estén sanos. </vt:lpstr>
      <vt:lpstr>Cuando todos estén sanos, podremos regresar a la escuela. </vt:lpstr>
      <vt:lpstr>Mis maestras/maestros me quieren mucho y están pensando en mi.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¿Porque no puedo ir a la escuela?</dc:title>
  <dc:creator>Tessa Foy</dc:creator>
  <cp:lastModifiedBy>Dawn Varney</cp:lastModifiedBy>
  <cp:revision>1</cp:revision>
  <dcterms:modified xsi:type="dcterms:W3CDTF">2020-04-14T20:20:24Z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0x010100E1806746A1B2ED48900465F9474C03C1</vt:lpwstr>
  </property>
</Properties>
</file>