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E069A-CB62-46BB-80BA-3D15DBB4C861}" v="3" dt="2020-03-19T16:04:43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4643"/>
  </p:normalViewPr>
  <p:slideViewPr>
    <p:cSldViewPr snapToGrid="0">
      <p:cViewPr varScale="1">
        <p:scale>
          <a:sx n="160" d="100"/>
          <a:sy n="160" d="100"/>
        </p:scale>
        <p:origin x="8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6ee435e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6ee435e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6ee435e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6ee435e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6ee435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6ee435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6ee435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6ee435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6ee435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6ee435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6ee435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6ee435e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6ee435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6ee435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6ee435e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6ee435e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6ee435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6ee435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6ee435e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6ee435e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Image result for black kid shrugging clipart">
            <a:extLst>
              <a:ext uri="{FF2B5EF4-FFF2-40B4-BE49-F238E27FC236}">
                <a16:creationId xmlns:a16="http://schemas.microsoft.com/office/drawing/2014/main" id="{E4FE600E-7372-44D0-A290-0EE08305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" b="-2249"/>
          <a:stretch/>
        </p:blipFill>
        <p:spPr bwMode="auto">
          <a:xfrm rot="2871565">
            <a:off x="7455512" y="1622464"/>
            <a:ext cx="1403325" cy="15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nsure kids clipart">
            <a:extLst>
              <a:ext uri="{FF2B5EF4-FFF2-40B4-BE49-F238E27FC236}">
                <a16:creationId xmlns:a16="http://schemas.microsoft.com/office/drawing/2014/main" id="{DCC84876-8117-4E95-AB61-7237364EC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85" b="8090"/>
          <a:stretch/>
        </p:blipFill>
        <p:spPr bwMode="auto">
          <a:xfrm>
            <a:off x="6100627" y="120365"/>
            <a:ext cx="1666322" cy="16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onfused kids clipart">
            <a:extLst>
              <a:ext uri="{FF2B5EF4-FFF2-40B4-BE49-F238E27FC236}">
                <a16:creationId xmlns:a16="http://schemas.microsoft.com/office/drawing/2014/main" id="{42FC5059-4EE1-4E75-9675-F75C12F62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88214" l="6742" r="65169">
                        <a14:foregroundMark x1="26217" y1="40000" x2="26217" y2="40000"/>
                        <a14:foregroundMark x1="27715" y1="42500" x2="25094" y2="36429"/>
                        <a14:foregroundMark x1="50187" y1="33571" x2="44944" y2="33214"/>
                        <a14:foregroundMark x1="44569" y1="39286" x2="44569" y2="39286"/>
                        <a14:foregroundMark x1="44195" y1="38929" x2="47566" y2="40000"/>
                        <a14:foregroundMark x1="43820" y1="41786" x2="43820" y2="41786"/>
                        <a14:foregroundMark x1="37079" y1="12500" x2="37079" y2="12500"/>
                        <a14:foregroundMark x1="37079" y1="8571" x2="37079" y2="8571"/>
                        <a14:foregroundMark x1="34457" y1="84286" x2="34457" y2="84286"/>
                        <a14:foregroundMark x1="38202" y1="88571" x2="38202" y2="88571"/>
                        <a14:foregroundMark x1="65169" y1="57500" x2="651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2" r="27842" b="8887"/>
          <a:stretch/>
        </p:blipFill>
        <p:spPr bwMode="auto">
          <a:xfrm>
            <a:off x="2954305" y="351123"/>
            <a:ext cx="1140152" cy="1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fused kids clipart">
            <a:extLst>
              <a:ext uri="{FF2B5EF4-FFF2-40B4-BE49-F238E27FC236}">
                <a16:creationId xmlns:a16="http://schemas.microsoft.com/office/drawing/2014/main" id="{D982252C-8E98-4842-BA7D-2DA2ED307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14647" r="26683"/>
          <a:stretch/>
        </p:blipFill>
        <p:spPr bwMode="auto">
          <a:xfrm>
            <a:off x="1377051" y="436841"/>
            <a:ext cx="1008543" cy="13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8D9056-9F38-4CB8-8383-0A75ABFCFC6D}"/>
              </a:ext>
            </a:extLst>
          </p:cNvPr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34145" y="2252187"/>
            <a:ext cx="6232804" cy="895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ar-AE" sz="4000" dirty="0"/>
              <a:t>لماذا لا يمكنني الذهاب إلى المدرسة</a:t>
            </a:r>
          </a:p>
        </p:txBody>
      </p:sp>
      <p:pic>
        <p:nvPicPr>
          <p:cNvPr id="4102" name="Picture 6" descr="Image result for confused kids clipart">
            <a:extLst>
              <a:ext uri="{FF2B5EF4-FFF2-40B4-BE49-F238E27FC236}">
                <a16:creationId xmlns:a16="http://schemas.microsoft.com/office/drawing/2014/main" id="{FFD88E1D-00B7-422B-8A6D-0D15AC33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826857"/>
            <a:ext cx="2076143" cy="24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nfused kids clipart">
            <a:extLst>
              <a:ext uri="{FF2B5EF4-FFF2-40B4-BE49-F238E27FC236}">
                <a16:creationId xmlns:a16="http://schemas.microsoft.com/office/drawing/2014/main" id="{D55364E2-083B-45BB-B6F0-00E0CBB1B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39" b="94643" l="5911" r="57348">
                        <a14:foregroundMark x1="38179" y1="94643" x2="38179" y2="94643"/>
                        <a14:foregroundMark x1="33067" y1="51948" x2="33067" y2="51948"/>
                        <a14:foregroundMark x1="45208" y1="53734" x2="45208" y2="53734"/>
                        <a14:foregroundMark x1="45208" y1="40909" x2="45208" y2="40909"/>
                        <a14:foregroundMark x1="38818" y1="38799" x2="38818" y2="38799"/>
                        <a14:foregroundMark x1="41534" y1="36039" x2="41534" y2="36039"/>
                        <a14:foregroundMark x1="32588" y1="51948" x2="35783" y2="53734"/>
                        <a14:foregroundMark x1="46965" y1="52435" x2="47604" y2="55195"/>
                        <a14:foregroundMark x1="43450" y1="52922" x2="43450" y2="52922"/>
                        <a14:foregroundMark x1="47444" y1="50487" x2="47444" y2="50487"/>
                        <a14:foregroundMark x1="57348" y1="62013" x2="57348" y2="62013"/>
                        <a14:foregroundMark x1="34345" y1="52435" x2="35942" y2="5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07" r="37782"/>
          <a:stretch/>
        </p:blipFill>
        <p:spPr bwMode="auto">
          <a:xfrm>
            <a:off x="5987989" y="3147486"/>
            <a:ext cx="1891598" cy="19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confused kids clipart">
            <a:extLst>
              <a:ext uri="{FF2B5EF4-FFF2-40B4-BE49-F238E27FC236}">
                <a16:creationId xmlns:a16="http://schemas.microsoft.com/office/drawing/2014/main" id="{64624656-DBBC-44DB-BB09-F71113C46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507" b="91725" l="18371" r="57508">
                        <a14:foregroundMark x1="30831" y1="58979" x2="39297" y2="58627"/>
                        <a14:foregroundMark x1="39297" y1="58627" x2="39137" y2="54225"/>
                        <a14:foregroundMark x1="45847" y1="54930" x2="43770" y2="62676"/>
                        <a14:foregroundMark x1="48403" y1="55986" x2="48882" y2="59155"/>
                        <a14:foregroundMark x1="30351" y1="57923" x2="29553" y2="57746"/>
                        <a14:foregroundMark x1="55272" y1="61444" x2="55272" y2="61444"/>
                        <a14:foregroundMark x1="28275" y1="59155" x2="34824" y2="62852"/>
                        <a14:foregroundMark x1="57508" y1="58451" x2="57508" y2="58451"/>
                        <a14:foregroundMark x1="34665" y1="88556" x2="34665" y2="88556"/>
                        <a14:foregroundMark x1="43291" y1="87676" x2="43291" y2="87676"/>
                        <a14:foregroundMark x1="42332" y1="88556" x2="42332" y2="88556"/>
                        <a14:foregroundMark x1="39297" y1="91373" x2="39297" y2="91373"/>
                        <a14:foregroundMark x1="37220" y1="91725" x2="37220" y2="9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8941" r="41172" b="4910"/>
          <a:stretch/>
        </p:blipFill>
        <p:spPr bwMode="auto">
          <a:xfrm>
            <a:off x="4981239" y="413235"/>
            <a:ext cx="1095500" cy="14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C9125C-F2AA-4BB6-A07B-916D35CFFBAA}"/>
              </a:ext>
            </a:extLst>
          </p:cNvPr>
          <p:cNvSpPr txBox="1"/>
          <p:nvPr/>
        </p:nvSpPr>
        <p:spPr>
          <a:xfrm>
            <a:off x="2385594" y="3976853"/>
            <a:ext cx="43646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"The Playing Field" </a:t>
            </a:r>
            <a:r>
              <a:rPr lang="en-US" dirty="0" err="1"/>
              <a:t>تأليف</a:t>
            </a:r>
            <a:r>
              <a:rPr lang="en-US" dirty="0"/>
              <a:t> </a:t>
            </a:r>
            <a:r>
              <a:rPr lang="en-US" dirty="0" err="1"/>
              <a:t>آبي</a:t>
            </a:r>
            <a:r>
              <a:rPr lang="en-US" dirty="0"/>
              <a:t> </a:t>
            </a:r>
            <a:r>
              <a:rPr lang="en-US" dirty="0" err="1"/>
              <a:t>كروز</a:t>
            </a:r>
            <a:r>
              <a:rPr lang="en-US" dirty="0"/>
              <a:t> </a:t>
            </a:r>
            <a:r>
              <a:rPr lang="en-US" dirty="0" err="1"/>
              <a:t>و</a:t>
            </a:r>
            <a:endParaRPr lang="en-US" dirty="0"/>
          </a:p>
          <a:p>
            <a:pPr algn="ctr"/>
            <a:r>
              <a:rPr lang="en-US" dirty="0"/>
              <a:t>“Reach Dane” </a:t>
            </a:r>
            <a:r>
              <a:rPr lang="en-US" dirty="0" err="1"/>
              <a:t>الرسومات</a:t>
            </a:r>
            <a:r>
              <a:rPr lang="en-US" dirty="0"/>
              <a:t> </a:t>
            </a:r>
            <a:r>
              <a:rPr lang="en-US" dirty="0" err="1"/>
              <a:t>من</a:t>
            </a:r>
            <a:endParaRPr lang="en-US" dirty="0"/>
          </a:p>
          <a:p>
            <a:pPr algn="ctr"/>
            <a:r>
              <a:rPr lang="en-US" dirty="0" err="1"/>
              <a:t>ماديسون</a:t>
            </a:r>
            <a:r>
              <a:rPr lang="en-US" dirty="0"/>
              <a:t>, </a:t>
            </a:r>
            <a:r>
              <a:rPr lang="en-US" dirty="0" err="1"/>
              <a:t>ويسكونسون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119194" y="136481"/>
            <a:ext cx="8218690" cy="99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!</a:t>
            </a:r>
            <a:r>
              <a:rPr lang="ar-AE" dirty="0"/>
              <a:t>عندما يكون الجميع بصحة جيدة ، يمكننا العودة إلى المدرسة</a:t>
            </a:r>
            <a:br>
              <a:rPr lang="ar-AE" dirty="0"/>
            </a:br>
            <a:br>
              <a:rPr lang="ar-AE" dirty="0"/>
            </a:br>
            <a:endParaRPr lang="ar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84D84-03BD-4371-B6A2-770A59FC4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2" b="8652"/>
          <a:stretch/>
        </p:blipFill>
        <p:spPr>
          <a:xfrm>
            <a:off x="1852127" y="1130825"/>
            <a:ext cx="6369075" cy="3719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4498839" cy="1320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معلمي يحبونني ويفكرون بي</a:t>
            </a:r>
            <a:br>
              <a:rPr lang="ar-AE" dirty="0"/>
            </a:br>
            <a:br>
              <a:rPr lang="ar-AE" dirty="0"/>
            </a:br>
            <a:br>
              <a:rPr lang="ar-AE" dirty="0"/>
            </a:br>
            <a:endParaRPr lang="ar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A2D92-C9E8-4E8E-8C7A-E9C9C441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3" b="90620" l="27875" r="80000">
                        <a14:foregroundMark x1="34625" y1="31491" x2="32875" y2="34506"/>
                        <a14:foregroundMark x1="33125" y1="30318" x2="33500" y2="25963"/>
                        <a14:foregroundMark x1="29375" y1="34673" x2="32875" y2="26466"/>
                        <a14:foregroundMark x1="32875" y1="26466" x2="44000" y2="29481"/>
                        <a14:foregroundMark x1="27875" y1="32161" x2="35500" y2="31993"/>
                        <a14:foregroundMark x1="35500" y1="31993" x2="35750" y2="31993"/>
                        <a14:foregroundMark x1="59625" y1="91625" x2="43875" y2="90620"/>
                        <a14:foregroundMark x1="43875" y1="90620" x2="38500" y2="84590"/>
                        <a14:foregroundMark x1="38500" y1="84590" x2="38750" y2="84087"/>
                        <a14:foregroundMark x1="64250" y1="62144" x2="68125" y2="40536"/>
                        <a14:foregroundMark x1="66875" y1="60469" x2="69625" y2="48241"/>
                        <a14:foregroundMark x1="55875" y1="27303" x2="44375" y2="19263"/>
                        <a14:foregroundMark x1="56375" y1="19263" x2="49750" y2="15578"/>
                        <a14:foregroundMark x1="49750" y1="15578" x2="49125" y2="15913"/>
                        <a14:foregroundMark x1="56125" y1="20268" x2="45000" y2="15913"/>
                        <a14:foregroundMark x1="60125" y1="9883" x2="45625" y2="6533"/>
                        <a14:foregroundMark x1="45625" y1="6533" x2="45625" y2="6533"/>
                        <a14:foregroundMark x1="39375" y1="40201" x2="33750" y2="33668"/>
                        <a14:foregroundMark x1="33750" y1="33668" x2="33375" y2="32161"/>
                        <a14:foregroundMark x1="37875" y1="39363" x2="29875" y2="27136"/>
                        <a14:foregroundMark x1="32875" y1="36181" x2="31000" y2="26801"/>
                        <a14:foregroundMark x1="31000" y1="26801" x2="31125" y2="26466"/>
                        <a14:foregroundMark x1="37625" y1="28308" x2="28500" y2="32161"/>
                        <a14:foregroundMark x1="80000" y1="28811" x2="80000" y2="28811"/>
                      </a14:backgroundRemoval>
                    </a14:imgEffect>
                  </a14:imgLayer>
                </a14:imgProps>
              </a:ext>
            </a:extLst>
          </a:blip>
          <a:srcRect l="24918" t="2501" r="31136" b="4721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F072879-DF17-4BF6-ABC8-51966F9431B6}"/>
              </a:ext>
            </a:extLst>
          </p:cNvPr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FB0CD-6706-4B7B-830C-9FC500CC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944" y="1667582"/>
            <a:ext cx="908182" cy="572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3CEEE-3885-4A9E-A28F-E22DD79CB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14" y="2074785"/>
            <a:ext cx="465270" cy="29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7A5F1-B42A-46F6-B1A2-241B5923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41270" y="2298807"/>
            <a:ext cx="254144" cy="1601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10FED-589A-4821-AAD4-395995548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2857" l="14615" r="85385">
                        <a14:foregroundMark x1="33846" y1="32857" x2="33846" y2="33214"/>
                        <a14:foregroundMark x1="26538" y1="25714" x2="26538" y2="25714"/>
                        <a14:foregroundMark x1="33077" y1="16071" x2="33077" y2="16071"/>
                        <a14:foregroundMark x1="66538" y1="11071" x2="66538" y2="11071"/>
                        <a14:foregroundMark x1="75000" y1="32500" x2="75000" y2="32500"/>
                        <a14:foregroundMark x1="80385" y1="55000" x2="80385" y2="55000"/>
                        <a14:foregroundMark x1="78462" y1="67143" x2="78462" y2="67143"/>
                        <a14:foregroundMark x1="83077" y1="49286" x2="83077" y2="49643"/>
                        <a14:foregroundMark x1="85385" y1="52500" x2="84231" y2="50357"/>
                        <a14:foregroundMark x1="84231" y1="70357" x2="84231" y2="70357"/>
                        <a14:foregroundMark x1="80385" y1="71429" x2="80385" y2="71429"/>
                        <a14:foregroundMark x1="72308" y1="74286" x2="72308" y2="74286"/>
                        <a14:foregroundMark x1="72692" y1="79643" x2="72692" y2="79643"/>
                        <a14:foregroundMark x1="73462" y1="72857" x2="73462" y2="72857"/>
                        <a14:foregroundMark x1="74231" y1="75714" x2="74231" y2="75000"/>
                        <a14:foregroundMark x1="71154" y1="79643" x2="71154" y2="79643"/>
                        <a14:foregroundMark x1="69615" y1="79643" x2="69615" y2="79643"/>
                        <a14:foregroundMark x1="55000" y1="81786" x2="55000" y2="81786"/>
                        <a14:foregroundMark x1="61923" y1="82500" x2="61923" y2="82500"/>
                        <a14:foregroundMark x1="60000" y1="72500" x2="60000" y2="72500"/>
                        <a14:foregroundMark x1="41154" y1="42143" x2="41154" y2="42143"/>
                        <a14:foregroundMark x1="43846" y1="37500" x2="36538" y2="46071"/>
                        <a14:foregroundMark x1="35644" y1="54643" x2="38077" y2="62857"/>
                        <a14:foregroundMark x1="35009" y1="52500" x2="35644" y2="54643"/>
                        <a14:foregroundMark x1="33846" y1="48571" x2="35009" y2="52500"/>
                        <a14:foregroundMark x1="40769" y1="52143" x2="34615" y2="45714"/>
                        <a14:foregroundMark x1="33462" y1="83214" x2="33462" y2="83214"/>
                        <a14:foregroundMark x1="41923" y1="82857" x2="41923" y2="82857"/>
                        <a14:foregroundMark x1="21538" y1="61429" x2="21538" y2="61429"/>
                        <a14:foregroundMark x1="20673" y1="52500" x2="20966" y2="51049"/>
                        <a14:foregroundMark x1="20096" y1="55357" x2="20673" y2="52500"/>
                        <a14:foregroundMark x1="19231" y1="59643" x2="20096" y2="55357"/>
                        <a14:foregroundMark x1="16923" y1="45000" x2="23846" y2="45000"/>
                        <a14:foregroundMark x1="14615" y1="51786" x2="16154" y2="45000"/>
                        <a14:foregroundMark x1="30000" y1="65000" x2="33462" y2="68214"/>
                        <a14:foregroundMark x1="47308" y1="73929" x2="47308" y2="67500"/>
                        <a14:foregroundMark x1="16538" y1="77500" x2="16538" y2="77500"/>
                        <a14:foregroundMark x1="19288" y1="72963" x2="20000" y2="72500"/>
                        <a14:foregroundMark x1="16703" y1="74643" x2="17237" y2="74296"/>
                        <a14:foregroundMark x1="16154" y1="75000" x2="16703" y2="74643"/>
                        <a14:foregroundMark x1="26124" y1="74643" x2="25769" y2="73571"/>
                        <a14:foregroundMark x1="27308" y1="78214" x2="26124" y2="74643"/>
                        <a14:foregroundMark x1="62308" y1="41786" x2="62308" y2="40714"/>
                        <a14:foregroundMark x1="61154" y1="41786" x2="63846" y2="45000"/>
                        <a14:backgroundMark x1="43462" y1="44286" x2="44615" y2="41786"/>
                        <a14:backgroundMark x1="58673" y1="43309" x2="57692" y2="42500"/>
                        <a14:backgroundMark x1="28846" y1="54643" x2="28846" y2="54643"/>
                        <a14:backgroundMark x1="26923" y1="55357" x2="26923" y2="55357"/>
                        <a14:backgroundMark x1="27308" y1="53929" x2="24615" y2="55000"/>
                        <a14:backgroundMark x1="28077" y1="52500" x2="28077" y2="52500"/>
                        <a14:backgroundMark x1="18462" y1="74643" x2="18462" y2="74643"/>
                        <a14:backgroundMark x1="19231" y1="75000" x2="21538" y2="72857"/>
                        <a14:backgroundMark x1="20000" y1="73214" x2="19231" y2="75000"/>
                        <a14:backgroundMark x1="20769" y1="73571" x2="20385" y2="72500"/>
                        <a14:backgroundMark x1="65769" y1="55357" x2="66154" y2="52857"/>
                      </a14:backgroundRemoval>
                    </a14:imgEffect>
                  </a14:imgLayer>
                </a14:imgProps>
              </a:ext>
            </a:extLst>
          </a:blip>
          <a:srcRect l="7885" t="7232" r="8173" b="11875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1680" y="190499"/>
            <a:ext cx="8520600" cy="867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sz="3000" dirty="0"/>
              <a:t>أذهب إلى المدرسة</a:t>
            </a:r>
            <a:r>
              <a:rPr lang="en-US" sz="3000" dirty="0"/>
              <a:t> </a:t>
            </a:r>
            <a:r>
              <a:rPr lang="ar-AE" sz="3000" dirty="0"/>
              <a:t>في معظم الأيام</a:t>
            </a:r>
            <a:br>
              <a:rPr lang="en-US" sz="3000" dirty="0"/>
            </a:br>
            <a:br>
              <a:rPr lang="en-US" sz="3000" dirty="0"/>
            </a:br>
            <a:br>
              <a:rPr lang="ar-AE" sz="3000" dirty="0"/>
            </a:br>
            <a:br>
              <a:rPr lang="ar-AE" sz="3000" dirty="0"/>
            </a:br>
            <a:endParaRPr lang="ar-AE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F665A-4669-4BF9-90F3-B15840B51CD5}"/>
              </a:ext>
            </a:extLst>
          </p:cNvPr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4A64C7E3-B638-4E94-A6E9-78D52C41B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893064"/>
            <a:ext cx="338328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chool bus clipart">
            <a:extLst>
              <a:ext uri="{FF2B5EF4-FFF2-40B4-BE49-F238E27FC236}">
                <a16:creationId xmlns:a16="http://schemas.microsoft.com/office/drawing/2014/main" id="{607DD510-38C8-4920-BFAE-4BA16BD9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2" y="328374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ar clipart">
            <a:extLst>
              <a:ext uri="{FF2B5EF4-FFF2-40B4-BE49-F238E27FC236}">
                <a16:creationId xmlns:a16="http://schemas.microsoft.com/office/drawing/2014/main" id="{E60A68F1-0AB1-47D3-A76F-878F07C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" y="4100360"/>
            <a:ext cx="2171700" cy="12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05375" y="264270"/>
            <a:ext cx="8520600" cy="713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AE" sz="3500" dirty="0"/>
              <a:t>أحب ألعب مع أصدقائي</a:t>
            </a:r>
            <a:br>
              <a:rPr lang="en-US" sz="3500" dirty="0"/>
            </a:br>
            <a:br>
              <a:rPr lang="ar-AE" sz="3500" dirty="0"/>
            </a:br>
            <a:br>
              <a:rPr lang="ar-AE" sz="3500" dirty="0"/>
            </a:br>
            <a:endParaRPr lang="ar-AE" sz="3500" dirty="0"/>
          </a:p>
        </p:txBody>
      </p:sp>
      <p:pic>
        <p:nvPicPr>
          <p:cNvPr id="3" name="Picture 2" descr="Image result for kids playing clipart">
            <a:extLst>
              <a:ext uri="{FF2B5EF4-FFF2-40B4-BE49-F238E27FC236}">
                <a16:creationId xmlns:a16="http://schemas.microsoft.com/office/drawing/2014/main" id="{48D9DA2D-4F6C-4733-B801-2E22BC02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0" y="1138293"/>
            <a:ext cx="7669529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s and teacher hugging clipart">
            <a:extLst>
              <a:ext uri="{FF2B5EF4-FFF2-40B4-BE49-F238E27FC236}">
                <a16:creationId xmlns:a16="http://schemas.microsoft.com/office/drawing/2014/main" id="{E05073B3-F5DC-4FA5-88CD-DB87F200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 bwMode="auto">
          <a:xfrm>
            <a:off x="70505" y="279223"/>
            <a:ext cx="2802470" cy="31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s and teacher hugging clipart">
            <a:extLst>
              <a:ext uri="{FF2B5EF4-FFF2-40B4-BE49-F238E27FC236}">
                <a16:creationId xmlns:a16="http://schemas.microsoft.com/office/drawing/2014/main" id="{A9003844-FF1B-452C-9B2F-AC1088A5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85925"/>
            <a:ext cx="4286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843341" y="893864"/>
            <a:ext cx="3877528" cy="1434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أساتذتي يحبوني كثيرا!</a:t>
            </a:r>
            <a:br>
              <a:rPr lang="ar-AE" dirty="0"/>
            </a:br>
            <a:br>
              <a:rPr lang="ar-AE" dirty="0"/>
            </a:br>
            <a:endParaRPr lang="ar-A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AE" sz="3600" dirty="0"/>
              <a:t>حالياً لا يمكنني الذهاب إلى </a:t>
            </a:r>
            <a:r>
              <a:rPr lang="en-US" sz="3600" dirty="0"/>
              <a:t>…</a:t>
            </a:r>
            <a:r>
              <a:rPr lang="ar-AE" sz="3600" dirty="0"/>
              <a:t>المدرسة</a:t>
            </a:r>
            <a:endParaRPr lang="ar-AE" sz="3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76FD7-323B-4211-A2FC-9ED7FAE8257A}"/>
              </a:ext>
            </a:extLst>
          </p:cNvPr>
          <p:cNvSpPr/>
          <p:nvPr/>
        </p:nvSpPr>
        <p:spPr>
          <a:xfrm>
            <a:off x="4816549" y="669851"/>
            <a:ext cx="3636335" cy="379582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kid looking out window  clipart">
            <a:extLst>
              <a:ext uri="{FF2B5EF4-FFF2-40B4-BE49-F238E27FC236}">
                <a16:creationId xmlns:a16="http://schemas.microsoft.com/office/drawing/2014/main" id="{9E704405-E47F-42E6-9391-3D0EA9B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88" y="445025"/>
            <a:ext cx="6264634" cy="46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 clipart  clipart">
            <a:extLst>
              <a:ext uri="{FF2B5EF4-FFF2-40B4-BE49-F238E27FC236}">
                <a16:creationId xmlns:a16="http://schemas.microsoft.com/office/drawing/2014/main" id="{991B8668-013F-46DC-8F03-FBB48BBD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654" y1="26263" x2="25654" y2="26263"/>
                        <a14:foregroundMark x1="39706" y1="19865" x2="39706" y2="19865"/>
                        <a14:foregroundMark x1="49020" y1="19192" x2="49020" y2="19192"/>
                        <a14:foregroundMark x1="62908" y1="19697" x2="62908" y2="19697"/>
                        <a14:foregroundMark x1="72059" y1="25758" x2="72059" y2="25758"/>
                        <a14:foregroundMark x1="82516" y1="37037" x2="82516" y2="37037"/>
                        <a14:foregroundMark x1="84641" y1="50673" x2="84641" y2="50673"/>
                        <a14:foregroundMark x1="79248" y1="64478" x2="79248" y2="64478"/>
                        <a14:foregroundMark x1="73856" y1="75421" x2="73856" y2="75421"/>
                        <a14:foregroundMark x1="62582" y1="80640" x2="62582" y2="80640"/>
                        <a14:foregroundMark x1="50654" y1="81313" x2="50654" y2="81313"/>
                        <a14:foregroundMark x1="37745" y1="78283" x2="37745" y2="78283"/>
                        <a14:foregroundMark x1="29085" y1="73232" x2="29085" y2="73232"/>
                        <a14:foregroundMark x1="22712" y1="60774" x2="22712" y2="60774"/>
                        <a14:foregroundMark x1="21242" y1="48653" x2="21242" y2="48653"/>
                        <a14:foregroundMark x1="21895" y1="39731" x2="21895" y2="39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42" y="816362"/>
            <a:ext cx="958960" cy="9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4217770" cy="3114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في المدرسة هناك أطفالٌ كثيراً</a:t>
            </a:r>
          </a:p>
        </p:txBody>
      </p:sp>
      <p:pic>
        <p:nvPicPr>
          <p:cNvPr id="3078" name="Picture 6" descr="Image result for classroom circle time clipart">
            <a:extLst>
              <a:ext uri="{FF2B5EF4-FFF2-40B4-BE49-F238E27FC236}">
                <a16:creationId xmlns:a16="http://schemas.microsoft.com/office/drawing/2014/main" id="{538E0BF4-D87E-4E3B-9B84-1DEBA8958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0" b="91477" l="12000" r="92889">
                        <a14:foregroundMark x1="14111" y1="57102" x2="14111" y2="57102"/>
                        <a14:foregroundMark x1="13667" y1="70739" x2="13667" y2="70739"/>
                        <a14:foregroundMark x1="18667" y1="55256" x2="18667" y2="55256"/>
                        <a14:foregroundMark x1="14778" y1="71307" x2="14778" y2="71307"/>
                        <a14:foregroundMark x1="16444" y1="71165" x2="16444" y2="71165"/>
                        <a14:foregroundMark x1="16444" y1="70881" x2="16444" y2="64773"/>
                        <a14:foregroundMark x1="16222" y1="58097" x2="17889" y2="50142"/>
                        <a14:foregroundMark x1="16000" y1="70170" x2="15667" y2="75426"/>
                        <a14:foregroundMark x1="15667" y1="64773" x2="15667" y2="64773"/>
                        <a14:foregroundMark x1="14778" y1="64773" x2="14778" y2="64773"/>
                        <a14:foregroundMark x1="30000" y1="78267" x2="30000" y2="78267"/>
                        <a14:foregroundMark x1="33222" y1="78551" x2="33222" y2="78551"/>
                        <a14:foregroundMark x1="35222" y1="80540" x2="35222" y2="80540"/>
                        <a14:foregroundMark x1="33778" y1="81108" x2="34889" y2="77557"/>
                        <a14:foregroundMark x1="47444" y1="37784" x2="48889" y2="40057"/>
                        <a14:foregroundMark x1="48444" y1="48864" x2="49444" y2="55256"/>
                        <a14:foregroundMark x1="48889" y1="46875" x2="45889" y2="48011"/>
                        <a14:foregroundMark x1="71778" y1="28125" x2="75333" y2="30966"/>
                        <a14:foregroundMark x1="75667" y1="32244" x2="78111" y2="37074"/>
                        <a14:foregroundMark x1="70333" y1="19744" x2="67111" y2="23295"/>
                        <a14:foregroundMark x1="91000" y1="50568" x2="92889" y2="57244"/>
                        <a14:foregroundMark x1="89111" y1="63920" x2="91889" y2="70597"/>
                        <a14:foregroundMark x1="12333" y1="54261" x2="12000" y2="57244"/>
                        <a14:foregroundMark x1="81889" y1="78267" x2="81889" y2="78267"/>
                        <a14:foregroundMark x1="83000" y1="75710" x2="80889" y2="75142"/>
                        <a14:foregroundMark x1="57111" y1="50994" x2="57111" y2="50994"/>
                        <a14:foregroundMark x1="55333" y1="51278" x2="55333" y2="51278"/>
                        <a14:foregroundMark x1="54778" y1="51136" x2="54778" y2="51136"/>
                        <a14:foregroundMark x1="57111" y1="49574" x2="57111" y2="4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7963"/>
          <a:stretch/>
        </p:blipFill>
        <p:spPr bwMode="auto">
          <a:xfrm>
            <a:off x="2447925" y="907414"/>
            <a:ext cx="6828414" cy="45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AE" dirty="0"/>
              <a:t>عندما يجتمع كثير من الأطفال في مكان واحد فبعضهم سيعطسون ويسعلون وسوف ينقلون المرض للاخرين من الأطفال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2D9FA-6228-424E-8519-3BA1676ED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8" t="53750" r="48473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5AA91-F92A-4A8F-A5BA-CF8A3EEE4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1" t="1463" r="-2947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E64AA-6610-4C12-A0B0-FC611FE1B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2" t="6506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9D883-EED3-4252-A311-25B115DA7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3" b="94617" l="47549" r="95425">
                        <a14:foregroundMark x1="74510" y1="10766" x2="74510" y2="10766"/>
                        <a14:foregroundMark x1="55392" y1="20290" x2="55392" y2="20290"/>
                        <a14:foregroundMark x1="71405" y1="32505" x2="71405" y2="32505"/>
                        <a14:foregroundMark x1="71405" y1="33747" x2="71405" y2="33747"/>
                        <a14:foregroundMark x1="92647" y1="20290" x2="92647" y2="20290"/>
                        <a14:foregroundMark x1="94935" y1="14907" x2="94935" y2="14907"/>
                        <a14:foregroundMark x1="95425" y1="21946" x2="95425" y2="21946"/>
                        <a14:foregroundMark x1="81209" y1="12836" x2="81209" y2="12836"/>
                        <a14:foregroundMark x1="69444" y1="6832" x2="69444" y2="6832"/>
                        <a14:foregroundMark x1="49346" y1="16770" x2="49346" y2="16770"/>
                        <a14:foregroundMark x1="69608" y1="36025" x2="69608" y2="36025"/>
                        <a14:foregroundMark x1="58987" y1="92961" x2="62745" y2="85921"/>
                        <a14:foregroundMark x1="73203" y1="94824" x2="73693" y2="88820"/>
                        <a14:foregroundMark x1="68791" y1="5590" x2="68791" y2="5590"/>
                        <a14:foregroundMark x1="47549" y1="20911" x2="47549" y2="20911"/>
                        <a14:foregroundMark x1="84477" y1="64803" x2="84477" y2="64803"/>
                        <a14:foregroundMark x1="81046" y1="62526" x2="88399" y2="60663"/>
                        <a14:foregroundMark x1="80229" y1="64803" x2="87745" y2="64389"/>
                      </a14:backgroundRemoval>
                    </a14:imgEffect>
                  </a14:imgLayer>
                </a14:imgProps>
              </a:ext>
            </a:extLst>
          </a:blip>
          <a:srcRect l="46691" t="3773" r="2696" b="3773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AE" sz="3600" dirty="0"/>
              <a:t>يمكن أن يصاب الجميع بالمرض في حال مشاركة السعال والعطاس</a:t>
            </a:r>
            <a:endParaRPr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D551-EBDB-4E5D-8724-9F84A0B2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06" y="456703"/>
            <a:ext cx="4631775" cy="4372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075F6-4221-4746-A504-B1964C15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6" t="3626" r="17093" b="3434"/>
          <a:stretch/>
        </p:blipFill>
        <p:spPr>
          <a:xfrm>
            <a:off x="2589074" y="2796544"/>
            <a:ext cx="1540014" cy="1963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6912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r-AE" dirty="0"/>
              <a:t>سأكون في المنزل حتى يصبح جميع أصدقائي ومعلمي في صحة جيدة</a:t>
            </a:r>
            <a:r>
              <a:rPr lang="en-US" dirty="0"/>
              <a:t> </a:t>
            </a:r>
            <a:r>
              <a:rPr lang="ar-AE" dirty="0"/>
              <a:t>لذلك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95DF8-8425-4127-895E-45C805D7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DC52-DF0F-48A0-B96F-A889EDE88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06746A1B2ED48900465F9474C03C1" ma:contentTypeVersion="13" ma:contentTypeDescription="Create a new document." ma:contentTypeScope="" ma:versionID="e99c741b19bcbc227aacd9af77aa2110">
  <xsd:schema xmlns:xsd="http://www.w3.org/2001/XMLSchema" xmlns:xs="http://www.w3.org/2001/XMLSchema" xmlns:p="http://schemas.microsoft.com/office/2006/metadata/properties" xmlns:ns3="ce785b86-f6c3-4d90-ae86-bef639776474" xmlns:ns4="48a2c25b-8c48-4d53-84e3-a30855fbeee2" targetNamespace="http://schemas.microsoft.com/office/2006/metadata/properties" ma:root="true" ma:fieldsID="f0c2c88157893a50129cf0f2b7e0291f" ns3:_="" ns4:_="">
    <xsd:import namespace="ce785b86-f6c3-4d90-ae86-bef639776474"/>
    <xsd:import namespace="48a2c25b-8c48-4d53-84e3-a30855fbee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85b86-f6c3-4d90-ae86-bef6397764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2c25b-8c48-4d53-84e3-a30855fbe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BD1CA2-1AF3-449A-9C24-9746FB52C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BDC52-6A9C-4E70-A17C-8BC0B8C77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785b86-f6c3-4d90-ae86-bef639776474"/>
    <ds:schemaRef ds:uri="48a2c25b-8c48-4d53-84e3-a30855fbee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F78DC0-5AB9-4D50-9760-08A339C261E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104</Words>
  <Application>Microsoft Macintosh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لماذا لا يمكنني الذهاب إلى المدرسة</vt:lpstr>
      <vt:lpstr>أذهب إلى المدرسة في معظم الأيام    </vt:lpstr>
      <vt:lpstr>أحب ألعب مع أصدقائي   </vt:lpstr>
      <vt:lpstr>أساتذتي يحبوني كثيرا!  </vt:lpstr>
      <vt:lpstr>حالياً لا يمكنني الذهاب إلى …المدرسة</vt:lpstr>
      <vt:lpstr>في المدرسة هناك أطفالٌ كثيراً</vt:lpstr>
      <vt:lpstr>عندما يجتمع كثير من الأطفال في مكان واحد فبعضهم سيعطسون ويسعلون وسوف ينقلون المرض للاخرين من الأطفال</vt:lpstr>
      <vt:lpstr>يمكن أن يصاب الجميع بالمرض في حال مشاركة السعال والعطاس</vt:lpstr>
      <vt:lpstr>سأكون في المنزل حتى يصبح جميع أصدقائي ومعلمي في صحة جيدة لذلك</vt:lpstr>
      <vt:lpstr>!عندما يكون الجميع بصحة جيدة ، يمكننا العودة إلى المدرسة  </vt:lpstr>
      <vt:lpstr>معلمي يحبونني ويفكرون بي 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Can’t I Go to School?</dc:title>
  <dc:creator>Tessa Foy</dc:creator>
  <cp:lastModifiedBy>Nadia Alnassar</cp:lastModifiedBy>
  <cp:revision>23</cp:revision>
  <dcterms:modified xsi:type="dcterms:W3CDTF">2020-03-19T21:34:01Z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0x010100E1806746A1B2ED48900465F9474C03C1</vt:lpwstr>
  </property>
</Properties>
</file>