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5" r:id="rId6"/>
    <p:sldId id="267" r:id="rId7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6D7EB1B-34C0-439D-AC66-765F1C5B801D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5194B8A-9FDB-43A1-A415-9131868096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5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9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8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7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554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2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8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0208B-ED6A-4976-992D-60F5FD091C7E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9662A-53FA-4028-979F-12CEC4EA3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32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Being Bossy created by </a:t>
            </a:r>
            <a:r>
              <a:rPr lang="en-US" dirty="0" err="1" smtClean="0"/>
              <a:t>Telesa</a:t>
            </a:r>
            <a:r>
              <a:rPr lang="en-US" dirty="0" smtClean="0"/>
              <a:t> Bullock</a:t>
            </a:r>
          </a:p>
          <a:p>
            <a:r>
              <a:rPr lang="en-US" dirty="0" smtClean="0"/>
              <a:t>Family Programming Teacher SD 76</a:t>
            </a:r>
          </a:p>
          <a:p>
            <a:r>
              <a:rPr lang="en-US" dirty="0" smtClean="0"/>
              <a:t>Edited by Shelby Chamberlin, MSW Intern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" r="-720" b="14845"/>
          <a:stretch/>
        </p:blipFill>
        <p:spPr bwMode="auto">
          <a:xfrm>
            <a:off x="1676400" y="762000"/>
            <a:ext cx="5334000" cy="4185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218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552450"/>
            <a:ext cx="7391400" cy="575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Callout 3"/>
          <p:cNvSpPr/>
          <p:nvPr/>
        </p:nvSpPr>
        <p:spPr>
          <a:xfrm flipH="1">
            <a:off x="2971800" y="381000"/>
            <a:ext cx="2438400" cy="1318011"/>
          </a:xfrm>
          <a:prstGeom prst="wedgeEllipseCallou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What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do you want to do?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62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7705725" cy="553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16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7848600" cy="605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9801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58671"/>
            <a:ext cx="5486399" cy="5196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02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4825"/>
            <a:ext cx="77724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152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89" y="228600"/>
            <a:ext cx="7948467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12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77763"/>
            <a:ext cx="7061538" cy="577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98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75118"/>
            <a:ext cx="8112368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61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623888"/>
            <a:ext cx="799147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186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47738"/>
            <a:ext cx="609600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814388"/>
            <a:ext cx="737235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416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995363"/>
            <a:ext cx="7877175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742950"/>
            <a:ext cx="7877175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632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Varney</dc:creator>
  <cp:lastModifiedBy>Dawn Varney</cp:lastModifiedBy>
  <cp:revision>5</cp:revision>
  <cp:lastPrinted>2014-07-29T17:30:46Z</cp:lastPrinted>
  <dcterms:created xsi:type="dcterms:W3CDTF">2014-04-18T21:02:01Z</dcterms:created>
  <dcterms:modified xsi:type="dcterms:W3CDTF">2014-07-29T18:02:28Z</dcterms:modified>
</cp:coreProperties>
</file>