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77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4" autoAdjust="0"/>
    <p:restoredTop sz="94660"/>
  </p:normalViewPr>
  <p:slideViewPr>
    <p:cSldViewPr>
      <p:cViewPr varScale="1">
        <p:scale>
          <a:sx n="111" d="100"/>
          <a:sy n="111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EFA07-96C6-4BC5-91CC-DE3437609738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F07B-7CF0-4A9A-AD05-459BE82E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A938-F1AC-4FC1-A051-10CA93608333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510"/>
            <a:ext cx="5485158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92317-92F0-4924-B320-28F86837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3E3BDE-3CD7-4C5B-A741-24A488E0FE92}" type="datetime1">
              <a:rPr lang="en-US" smtClean="0"/>
              <a:t>11/30/2015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278A-7264-4FA0-A7A5-87243E087545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B629-1E13-4F94-991C-EC0AEAF6EDCE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DE85C7-E9CE-44A2-BEF6-E1D5666006CB}" type="datetime1">
              <a:rPr lang="en-US" smtClean="0"/>
              <a:t>11/30/2015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93BDF4-EA63-4388-AE8C-1A60480CDF15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8DAF-BDA5-4A2F-B19B-1C50B492BE4B}" type="datetime1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A054-4ED3-4085-8E00-1AE11A95ECAA}" type="datetime1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308D44-7B67-4AC9-9FBD-1A46AF9A7470}" type="datetime1">
              <a:rPr lang="en-US" smtClean="0"/>
              <a:t>11/30/2015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5B4-14EC-4999-B49C-F6A83FEF7956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4AD643-B631-448C-87AA-3B9B78BB86D8}" type="datetime1">
              <a:rPr lang="en-US" smtClean="0"/>
              <a:t>11/30/2015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93E8E1-51C1-41CC-B91A-71C8AB69868A}" type="datetime1">
              <a:rPr lang="en-US" smtClean="0"/>
              <a:t>11/30/2015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479461-342D-4D54-87B1-B2ABD5AA40E3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A23D35-E093-4D49-8EAE-3FC14969AF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Dawn Varney</a:t>
            </a:r>
          </a:p>
          <a:p>
            <a:r>
              <a:rPr lang="en-US" dirty="0" smtClean="0"/>
              <a:t>Edited by Add names of staff and family members who 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3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Sometimes I Visit ______________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I </a:t>
            </a:r>
            <a:r>
              <a:rPr lang="en-US" sz="3200" dirty="0" smtClean="0">
                <a:solidFill>
                  <a:srgbClr val="00B0F0"/>
                </a:solidFill>
              </a:rPr>
              <a:t>like to </a:t>
            </a:r>
            <a:r>
              <a:rPr lang="en-US" sz="3200" dirty="0" smtClean="0">
                <a:solidFill>
                  <a:srgbClr val="00B0F0"/>
                </a:solidFill>
              </a:rPr>
              <a:t>go for visits because</a:t>
            </a:r>
            <a:r>
              <a:rPr lang="en-US" sz="3200" dirty="0" smtClean="0">
                <a:solidFill>
                  <a:srgbClr val="00B0F0"/>
                </a:solidFill>
              </a:rPr>
              <a:t>…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varney\AppData\Local\Microsoft\Windows\Temporary Internet Files\Content.IE5\55UAZXDE\MC9002324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57" y="2480649"/>
            <a:ext cx="2639085" cy="18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varney\AppData\Local\Microsoft\Windows\Temporary Internet Files\Content.IE5\QKGWV9QT\MC9002911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209453" cy="25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varney\AppData\Local\Microsoft\Windows\Temporary Internet Files\Content.IE5\79IJT94I\MC9003907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30652"/>
            <a:ext cx="1677010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2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 always go home </a:t>
            </a:r>
            <a:r>
              <a:rPr lang="en-US" sz="2800" dirty="0" smtClean="0">
                <a:solidFill>
                  <a:srgbClr val="00B0F0"/>
                </a:solidFill>
              </a:rPr>
              <a:t>to My House with Nana and </a:t>
            </a:r>
            <a:r>
              <a:rPr lang="en-US" sz="2800" dirty="0" smtClean="0">
                <a:solidFill>
                  <a:srgbClr val="00B0F0"/>
                </a:solidFill>
              </a:rPr>
              <a:t>Gr</a:t>
            </a:r>
            <a:r>
              <a:rPr lang="en-US" sz="2800" dirty="0" smtClean="0">
                <a:solidFill>
                  <a:srgbClr val="00B0F0"/>
                </a:solidFill>
              </a:rPr>
              <a:t>andpa.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dvarney\AppData\Local\Microsoft\Windows\Temporary Internet Files\Content.IE5\79L3K3B6\MC900286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729681" cy="3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5206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Sometimes I get mad or sad after my </a:t>
            </a:r>
            <a:r>
              <a:rPr lang="en-US" sz="2800" dirty="0" smtClean="0">
                <a:solidFill>
                  <a:srgbClr val="00B0F0"/>
                </a:solidFill>
              </a:rPr>
              <a:t>visit.  </a:t>
            </a:r>
            <a:r>
              <a:rPr lang="en-US" sz="2800" u="sng" dirty="0" smtClean="0">
                <a:solidFill>
                  <a:srgbClr val="00B0F0"/>
                </a:solidFill>
              </a:rPr>
              <a:t>List some reasons Why.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" name="Picture 2" descr="C:\Users\dvarney\AppData\Local\Microsoft\Windows\Temporary Internet Files\Content.IE5\32Y2CZ1P\MC90044050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00" y="3122612"/>
            <a:ext cx="144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varney\AppData\Local\Microsoft\Windows\Temporary Internet Files\Content.IE5\70PKOTKU\MC90044066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12" y="3124200"/>
            <a:ext cx="2641270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varney\AppData\Local\Microsoft\Windows\Temporary Internet Files\Content.IE5\42W3LWR9\MC90043477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119">
            <a:off x="6778018" y="3043982"/>
            <a:ext cx="1828572" cy="313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varney\AppData\Local\Microsoft\Windows\Temporary Internet Files\Content.IE5\JTEUDM62\MC90044137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78" y="2286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varney\AppData\Local\Microsoft\Windows\Temporary Internet Files\Content.IE5\42W3LWR9\MC90043477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27794"/>
            <a:ext cx="2883978" cy="2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varney\AppData\Local\Microsoft\Windows\Temporary Internet Files\Content.IE5\42W3LWR9\MC90043477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026706"/>
            <a:ext cx="2362200" cy="25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varney\AppData\Local\Microsoft\Windows\Temporary Internet Files\Content.IE5\JTEUDM62\MC90044137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8602" flipH="1">
            <a:off x="313794" y="3722474"/>
            <a:ext cx="2819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varney\AppData\Local\Microsoft\Windows\Temporary Internet Files\Content.IE5\JTEUDM62\MC90044137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2" y="2300654"/>
            <a:ext cx="2362200" cy="16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8077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I know </a:t>
            </a:r>
            <a:r>
              <a:rPr lang="en-US" sz="3200" dirty="0" smtClean="0">
                <a:solidFill>
                  <a:srgbClr val="00B0F0"/>
                </a:solidFill>
              </a:rPr>
              <a:t>that </a:t>
            </a:r>
            <a:r>
              <a:rPr lang="en-US" sz="3200" dirty="0" smtClean="0">
                <a:solidFill>
                  <a:srgbClr val="00B0F0"/>
                </a:solidFill>
              </a:rPr>
              <a:t>There are all different Families. </a:t>
            </a:r>
            <a:br>
              <a:rPr lang="en-US" sz="3200" dirty="0" smtClean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00B0F0"/>
                </a:solidFill>
              </a:rPr>
              <a:t>It </a:t>
            </a:r>
            <a:r>
              <a:rPr lang="en-US" sz="3200" dirty="0" smtClean="0">
                <a:solidFill>
                  <a:srgbClr val="00B0F0"/>
                </a:solidFill>
              </a:rPr>
              <a:t>is not my </a:t>
            </a:r>
            <a:r>
              <a:rPr lang="en-US" sz="3200" dirty="0" smtClean="0">
                <a:solidFill>
                  <a:srgbClr val="00B0F0"/>
                </a:solidFill>
              </a:rPr>
              <a:t>fault, that I do not live with my Mom and Dad.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dvarney\AppData\Local\Microsoft\Windows\Temporary Internet Files\Content.IE5\E318RLH9\MC900445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38" y="2514600"/>
            <a:ext cx="1677924" cy="16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varney\AppData\Local\Microsoft\Windows\Temporary Internet Files\Content.IE5\5EAUBQBS\MC9002313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96" y="4472115"/>
            <a:ext cx="1914808" cy="19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varney\AppData\Local\Microsoft\Windows\Temporary Internet Files\Content.IE5\E318RLH9\MC9001493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317687" cy="20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dvarney\AppData\Local\Microsoft\Windows\Temporary Internet Files\Content.IE5\QKGWV9QT\MC9004405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60" y="4260410"/>
            <a:ext cx="1482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dvarney\AppData\Local\Microsoft\Windows\Temporary Internet Files\Content.IE5\NS70Y4YD\MC9004360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348" y="3778925"/>
            <a:ext cx="1736725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dvarney\AppData\Local\Microsoft\Windows\Temporary Internet Files\Content.IE5\70PKOTKU\MC9001830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18832"/>
            <a:ext cx="1807769" cy="17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dvarney\AppData\Local\Microsoft\Windows\Temporary Internet Files\Content.IE5\QKGWV9QT\MC90015663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57033"/>
            <a:ext cx="1815998" cy="126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dvarney\AppData\Local\Microsoft\Windows\Temporary Internet Files\Content.IE5\QKGWV9QT\MC90002337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65" y="2055408"/>
            <a:ext cx="1345997" cy="175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I have a family who loves and cares for me.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4" name="Picture 4" descr="C:\Users\dvarney\AppData\Local\Microsoft\Windows\Temporary Internet Files\Content.IE5\B9CPSQPY\MC900410651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2542" y="2313082"/>
            <a:ext cx="3456915" cy="34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6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When I am mad or angry I feel like hitting, kicking and yelling. I </a:t>
            </a:r>
            <a:r>
              <a:rPr lang="en-US" sz="2800" dirty="0" smtClean="0">
                <a:solidFill>
                  <a:srgbClr val="00B0F0"/>
                </a:solidFill>
              </a:rPr>
              <a:t>know </a:t>
            </a:r>
            <a:r>
              <a:rPr lang="en-US" sz="2800" dirty="0" smtClean="0">
                <a:solidFill>
                  <a:srgbClr val="00B0F0"/>
                </a:solidFill>
              </a:rPr>
              <a:t>that it is not kind. 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dvarney\AppData\Local\Microsoft\Windows\Temporary Internet Files\Content.IE5\OUTFCOV3\MC9004406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37" y="2029085"/>
            <a:ext cx="2641270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varney\AppData\Local\Microsoft\Windows\Temporary Internet Files\Content.IE5\QKGWV9QT\MC900211482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 rot="18630578">
            <a:off x="3133474" y="4996735"/>
            <a:ext cx="1185567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varney\AppData\Local\Microsoft\Windows\Temporary Internet Files\Content.IE5\OUTFCOV3\MC900232522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4" t="56605"/>
          <a:stretch/>
        </p:blipFill>
        <p:spPr bwMode="auto">
          <a:xfrm>
            <a:off x="5791200" y="2438400"/>
            <a:ext cx="1948196" cy="132105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dvarney\AppData\Local\Microsoft\Windows\Temporary Internet Files\Content.IE5\70PKOTKU\dglxasset[2]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9070"/>
            <a:ext cx="1813255" cy="11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89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When I am Mad or Sad I </a:t>
            </a:r>
            <a:r>
              <a:rPr lang="en-US" sz="2800" u="sng" dirty="0" smtClean="0">
                <a:solidFill>
                  <a:srgbClr val="00B0F0"/>
                </a:solidFill>
              </a:rPr>
              <a:t>can use my words to tell someone. I can Act like a Turtle.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86530"/>
            <a:ext cx="17335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974758" y="2361896"/>
            <a:ext cx="1166608" cy="3962704"/>
            <a:chOff x="2052" y="-1126"/>
            <a:chExt cx="2020" cy="4976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8093299"/>
                </p:ext>
              </p:extLst>
            </p:nvPr>
          </p:nvGraphicFramePr>
          <p:xfrm>
            <a:off x="2052" y="-1126"/>
            <a:ext cx="2020" cy="2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Photo Editor Photo" r:id="rId4" imgW="2572109" imgH="3333333" progId="MSPhotoEd.3">
                    <p:embed/>
                  </p:oleObj>
                </mc:Choice>
                <mc:Fallback>
                  <p:oleObj name="Photo Editor Photo" r:id="rId4" imgW="2572109" imgH="333333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2" y="-1126"/>
                          <a:ext cx="2020" cy="2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264" y="3600"/>
              <a:ext cx="762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Step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19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When I am happy, I like to play and draw, and read books. 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43" name="Picture 3" descr="C:\Users\dvarney\AppData\Local\Microsoft\Windows\Temporary Internet Files\Content.IE5\70PKOTKU\dglxasset[1].asp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4314" y="3392817"/>
            <a:ext cx="1833372" cy="12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varney\AppData\Local\Microsoft\Windows\Temporary Internet Files\Content.IE5\42W3LWR9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26" y="2027085"/>
            <a:ext cx="2212406" cy="245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dvarney\AppData\Local\Microsoft\Windows\Temporary Internet Files\Content.IE5\3ZXQB1M7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3430423"/>
            <a:ext cx="2894990" cy="22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dvarney\AppData\Local\Microsoft\Windows\Temporary Internet Files\Content.IE5\OUTFCOV3\MC9003907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39754"/>
            <a:ext cx="2126590" cy="18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They have rules for me at home.  I have to be kind to my family just like I do at school.  I have to make safe choices and I have to take care of my things.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467600" cy="44927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" t="17947" r="7341" b="9956"/>
          <a:stretch>
            <a:fillRect/>
          </a:stretch>
        </p:blipFill>
        <p:spPr bwMode="auto">
          <a:xfrm>
            <a:off x="6046579" y="4572000"/>
            <a:ext cx="2288755" cy="17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27290" r="6956" b="8334"/>
          <a:stretch>
            <a:fillRect/>
          </a:stretch>
        </p:blipFill>
        <p:spPr bwMode="auto">
          <a:xfrm>
            <a:off x="2924175" y="4029075"/>
            <a:ext cx="235547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6528" r="6673" b="9091"/>
          <a:stretch>
            <a:fillRect/>
          </a:stretch>
        </p:blipFill>
        <p:spPr bwMode="auto">
          <a:xfrm>
            <a:off x="814468" y="3415994"/>
            <a:ext cx="182606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80292" y="2751260"/>
            <a:ext cx="2314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dirty="0">
                <a:effectLst/>
                <a:latin typeface="Calibri"/>
                <a:ea typeface="Calibri"/>
                <a:cs typeface="Times New Roman"/>
              </a:rPr>
              <a:t>Be Safe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918313" y="3345839"/>
            <a:ext cx="2314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800" dirty="0">
                <a:effectLst/>
                <a:latin typeface="Calibri"/>
                <a:ea typeface="Calibri"/>
                <a:cs typeface="Times New Roman"/>
              </a:rPr>
              <a:t>Be Kind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62256" y="3716581"/>
            <a:ext cx="2057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/>
                <a:ea typeface="Calibri"/>
                <a:cs typeface="Times New Roman"/>
              </a:rPr>
              <a:t>Be </a:t>
            </a:r>
            <a:r>
              <a:rPr lang="en-US" sz="3200" dirty="0" smtClean="0">
                <a:effectLst/>
                <a:latin typeface="Calibri"/>
                <a:ea typeface="Calibri"/>
                <a:cs typeface="Times New Roman"/>
              </a:rPr>
              <a:t>Careful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With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Our Things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" y="2133600"/>
            <a:ext cx="7962899" cy="4267200"/>
          </a:xfrm>
          <a:prstGeom prst="rect">
            <a:avLst/>
          </a:prstGeom>
          <a:noFill/>
          <a:ln w="60325" cap="flat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57" y="304800"/>
            <a:ext cx="7467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 can talk about my feelings and what makes me Mad or Sad with </a:t>
            </a:r>
            <a:r>
              <a:rPr lang="en-US" sz="2800" u="sng" dirty="0" smtClean="0">
                <a:solidFill>
                  <a:srgbClr val="00B0F0"/>
                </a:solidFill>
              </a:rPr>
              <a:t>Enter person’s name</a:t>
            </a:r>
            <a:r>
              <a:rPr lang="en-US" sz="2800" dirty="0" smtClean="0">
                <a:solidFill>
                  <a:srgbClr val="00B0F0"/>
                </a:solidFill>
              </a:rPr>
              <a:t>.  It helps me feel better.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dvarney\AppData\Local\Microsoft\Windows\Temporary Internet Files\Content.IE5\79L3K3B6\dglxass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09800"/>
            <a:ext cx="5143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varney\AppData\Local\Microsoft\Windows\Temporary Internet Files\Content.IE5\B9CPSQPY\dglxasset[2].aspx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393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varney\AppData\Local\Microsoft\Windows\Temporary Internet Files\Content.IE5\NQ486B88\dglxasset[1]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99249"/>
            <a:ext cx="761086" cy="7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dvarney\AppData\Local\Microsoft\Windows\Temporary Internet Files\Content.IE5\3ZXQB1M7\dglxasse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57" y="2209800"/>
            <a:ext cx="837686" cy="8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Social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Stories help children to learn different skills.  Many children’s stories address topics that are useful to children and provide ideas about how to resolve them.</a:t>
            </a:r>
          </a:p>
          <a:p>
            <a:r>
              <a:rPr lang="en-US" dirty="0" smtClean="0"/>
              <a:t>This is a social story intended for children living in non-traditional families.</a:t>
            </a:r>
          </a:p>
          <a:p>
            <a:r>
              <a:rPr lang="en-US" dirty="0" smtClean="0"/>
              <a:t>Many of these children have questions about their situation and have experiences different levels of loss or trauma.</a:t>
            </a:r>
          </a:p>
          <a:p>
            <a:r>
              <a:rPr lang="en-US" dirty="0" smtClean="0"/>
              <a:t>This book is intended to be edited to fit the needs of each individual family situation. You may edit the words and pictures as appropriate.</a:t>
            </a:r>
          </a:p>
          <a:p>
            <a:r>
              <a:rPr lang="en-US" dirty="0" smtClean="0"/>
              <a:t>Use photos as available to make this more meaningful</a:t>
            </a:r>
          </a:p>
          <a:p>
            <a:r>
              <a:rPr lang="en-US" dirty="0" smtClean="0"/>
              <a:t>This is a good tool to help the child understand his/her family dynamics and manage some of the complexities.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I have a family who loves and cares for me.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5" name="Picture 2" descr="G:\DCIM\100TOUCH\100_017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299854" y="3070658"/>
            <a:ext cx="3782291" cy="19327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varney\AppData\Local\Microsoft\Windows\Temporary Internet Files\Content.IE5\NQ486B88\MC91021592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1" b="2803"/>
          <a:stretch/>
        </p:blipFill>
        <p:spPr bwMode="auto">
          <a:xfrm>
            <a:off x="2000250" y="1905000"/>
            <a:ext cx="5143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My name 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Alanna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 have a family and my family is different.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dvarney\AppData\Local\Microsoft\Windows\Temporary Internet Files\Content.IE5\70PKOTKU\MC900436163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0250" y="3230562"/>
            <a:ext cx="18415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varney\AppData\Local\Microsoft\Windows\Temporary Internet Files\Content.IE5\NS70Y4YD\MC9004206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18625"/>
            <a:ext cx="1633118" cy="14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varney\AppData\Local\Microsoft\Windows\Temporary Internet Files\Content.IE5\42W3LWR9\MC9001549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1832458" cy="17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varney\AppData\Local\Microsoft\Windows\Temporary Internet Files\Content.IE5\JTEUDM62\MC90034183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29" y="1718624"/>
            <a:ext cx="3013154" cy="25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varney\AppData\Local\Microsoft\Windows\Temporary Internet Files\Content.IE5\NS70Y4YD\MC9000565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91736"/>
            <a:ext cx="1507846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varney\AppData\Local\Microsoft\Windows\Temporary Internet Files\Content.IE5\70PKOTKU\MC9000603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2345"/>
            <a:ext cx="1815998" cy="16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Some children live with a mom and dad.  I live with </a:t>
            </a:r>
            <a:r>
              <a:rPr lang="en-US" sz="3600" dirty="0" smtClean="0"/>
              <a:t>My Nana and </a:t>
            </a:r>
            <a:r>
              <a:rPr lang="en-US" sz="3600" dirty="0" err="1" smtClean="0"/>
              <a:t>Grampa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pictures or clip art that represent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Sometimes I wonder why my family is different and it makes me sad.</a:t>
            </a:r>
            <a:endParaRPr lang="en-US" sz="3600" dirty="0"/>
          </a:p>
        </p:txBody>
      </p:sp>
      <p:pic>
        <p:nvPicPr>
          <p:cNvPr id="5122" name="Picture 2" descr="C:\Users\dvarney\AppData\Local\Microsoft\Windows\Temporary Internet Files\Content.IE5\32Y2CZ1P\MC90044050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438400"/>
            <a:ext cx="1447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varney\AppData\Local\Microsoft\Windows\Temporary Internet Files\Content.IE5\79IJT94I\MC9000842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716794" cy="20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Then I remember that I have a family who loves and cares for me.</a:t>
            </a:r>
            <a:endParaRPr lang="en-US" sz="3600" dirty="0"/>
          </a:p>
        </p:txBody>
      </p:sp>
      <p:pic>
        <p:nvPicPr>
          <p:cNvPr id="6146" name="Picture 2" descr="C:\Program Files (x86)\Microsoft Office\MEDIA\CAGCAT10\j0230876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404" y="2315345"/>
            <a:ext cx="3419192" cy="34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also have </a:t>
            </a:r>
            <a:r>
              <a:rPr lang="en-US" u="sng" dirty="0" smtClean="0"/>
              <a:t>a dog named                   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9" name="Picture 3" descr="C:\Users\dvarney\AppData\Local\Microsoft\Windows\Temporary Internet Files\Content.IE5\JS1X49WD\MC900434858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8025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varney\AppData\Local\Microsoft\Windows\Temporary Internet Files\Content.IE5\JS1X49WD\MC9004348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79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varney\AppData\Local\Microsoft\Windows\Temporary Internet Files\Content.IE5\JS1X49WD\MC9004348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868079"/>
            <a:ext cx="1066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3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dvarney\AppData\Local\Microsoft\Windows\Temporary Internet Files\Content.IE5\3ZXQB1M7\MC910217044[1]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858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I have a family who loves and cares for me.  I </a:t>
            </a:r>
            <a:r>
              <a:rPr lang="en-US" sz="2800" dirty="0" smtClean="0">
                <a:solidFill>
                  <a:srgbClr val="00B0F0"/>
                </a:solidFill>
              </a:rPr>
              <a:t>have _____________________________.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5124" name="Picture 4" descr="C:\Users\dvarney\AppData\Local\Microsoft\Windows\Temporary Internet Files\Content.IE5\70PKOTKU\MC900292060[1].wmf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0"/>
          <a:stretch/>
        </p:blipFill>
        <p:spPr bwMode="auto">
          <a:xfrm flipH="1">
            <a:off x="1828799" y="2985648"/>
            <a:ext cx="2590800" cy="170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varney\AppData\Local\Microsoft\Windows\Temporary Internet Files\Content.IE5\NS70Y4YD\MC9004406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18161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varney\AppData\Local\Microsoft\Windows\Temporary Internet Files\Content.IE5\42W3LWR9\MC9003909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85416"/>
            <a:ext cx="2104034" cy="25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A23D35-E093-4D49-8EAE-3FC14969AF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7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19657</TotalTime>
  <Words>443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Oriel</vt:lpstr>
      <vt:lpstr>Microsoft Photo Editor 3.0 Photo</vt:lpstr>
      <vt:lpstr>My Family</vt:lpstr>
      <vt:lpstr>Social Stories</vt:lpstr>
      <vt:lpstr>My name is Alanna.</vt:lpstr>
      <vt:lpstr>I have a family and my family is different.</vt:lpstr>
      <vt:lpstr>Some children live with a mom and dad.  I live with My Nana and Grampa.</vt:lpstr>
      <vt:lpstr>Sometimes I wonder why my family is different and it makes me sad.</vt:lpstr>
      <vt:lpstr>Then I remember that I have a family who loves and cares for me.</vt:lpstr>
      <vt:lpstr>We also have a dog named                    .</vt:lpstr>
      <vt:lpstr>I have a family who loves and cares for me.  I have _____________________________.</vt:lpstr>
      <vt:lpstr>Sometimes I Visit ______________ I like to go for visits because…</vt:lpstr>
      <vt:lpstr>I always go home to My House with Nana and Grandpa.</vt:lpstr>
      <vt:lpstr>Sometimes I get mad or sad after my visit.  List some reasons Why.</vt:lpstr>
      <vt:lpstr>I know that There are all different Families.  It is not my fault, that I do not live with my Mom and Dad.</vt:lpstr>
      <vt:lpstr>I have a family who loves and cares for me.</vt:lpstr>
      <vt:lpstr>When I am mad or angry I feel like hitting, kicking and yelling. I know that it is not kind.  </vt:lpstr>
      <vt:lpstr>When I am Mad or Sad I can use my words to tell someone. I can Act like a Turtle.</vt:lpstr>
      <vt:lpstr>When I am happy, I like to play and draw, and read books.  </vt:lpstr>
      <vt:lpstr>They have rules for me at home.  I have to be kind to my family just like I do at school.  I have to make safe choices and I have to take care of my things.</vt:lpstr>
      <vt:lpstr>I can talk about my feelings and what makes me Mad or Sad with Enter person’s name.  It helps me feel better.</vt:lpstr>
      <vt:lpstr>I have a family who loves and cares for me.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Hanna</dc:title>
  <dc:creator>Dawn Varney</dc:creator>
  <cp:lastModifiedBy>Dawn Varney</cp:lastModifiedBy>
  <cp:revision>27</cp:revision>
  <cp:lastPrinted>2014-09-23T15:20:08Z</cp:lastPrinted>
  <dcterms:created xsi:type="dcterms:W3CDTF">2013-11-20T20:22:20Z</dcterms:created>
  <dcterms:modified xsi:type="dcterms:W3CDTF">2015-11-30T21:40:10Z</dcterms:modified>
</cp:coreProperties>
</file>