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70" r:id="rId13"/>
    <p:sldId id="271" r:id="rId14"/>
    <p:sldId id="268" r:id="rId15"/>
    <p:sldId id="272" r:id="rId16"/>
    <p:sldId id="273" r:id="rId17"/>
    <p:sldId id="274" r:id="rId18"/>
    <p:sldId id="275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B02FF1-8A79-414C-9A5D-8DA4FECD3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E632-7BA9-4542-BF9B-4646FC4EA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E248-18C5-45D8-BA04-E6E82589B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F91A-3515-46A1-BD29-E193CC21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2169-D204-4AF3-B831-93464CCA7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A06E-298A-4CDF-ADBD-87DAE7686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8861-373E-4FBB-92D5-253AF175E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ADBF8-FC78-441A-98F7-2E5C3F468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69EF-90FC-4D3D-BD70-C2FFFACFE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65A1-7379-456D-AB1A-F5D634DE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6513-C287-4A07-9C62-BAA40C5E0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75F7-9B2F-4377-95A7-18276222B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ABEB12-93C4-4492-823F-457C8A100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midohiolaser.com/clipart/music%20notes%204.jpg&amp;imgrefurl=http://ph.88db.com/ph/Services/Post_Detail.page/Lessons_Instructions/Tutorials/?PostID=243938&amp;usg=__pRmPbxSR3XynGrIjDHUZra_4uas=&amp;h=771&amp;w=1011&amp;sz=111&amp;hl=en&amp;start=7&amp;tbnid=BB88WxrftFWXzM:&amp;tbnh=114&amp;tbnw=150&amp;prev=/images?q=music+clipart&amp;gbv=2&amp;hl=e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appling.k12.ga.us/FDESWeb/images/Awards/Stars/star1.gif&amp;imgrefurl=http://www.appling.k12.ga.us/FDESWeb/awards.htm&amp;usg=__rqjfA3B5Fms0CscGYTJcPEwJc4Y=&amp;h=357&amp;w=353&amp;sz=4&amp;hl=en&amp;start=4&amp;um=1&amp;tbnid=pqU_bFHlkiVbCM:&amp;tbnh=121&amp;tbnw=120&amp;prev=/images?q=star+clipart&amp;gbv=2&amp;hl=en&amp;um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myteacherpages.com/webpages/CFrazier1/imageGallery/clip_art_clipboard.jpg&amp;imgrefurl=http://www.myteacherpages.com/webpages/CFrazier1/teachers.cfm&amp;usg=__yQzpO_MAwSpgVvj20ZcLNsxYsjU=&amp;h=400&amp;w=311&amp;sz=18&amp;hl=en&amp;start=15&amp;um=1&amp;tbnid=7aEqJUBWFf-TLM:&amp;tbnh=124&amp;tbnw=96&amp;prev=/images?q=clipboard+clipart&amp;gbv=2&amp;hl=en&amp;um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web.sjsd.k12.mo.us/SJSD%20Foundations/pictures/teacher_clipart_3.gif&amp;imgrefurl=http://web.sjsd.k12.mo.us/SJSD%20Foundations/applications%20page.html&amp;usg=__eAO1CuEP69dBZ99s7w2xCpl68oc=&amp;h=200&amp;w=160&amp;sz=11&amp;hl=en&amp;start=9&amp;um=1&amp;tbnid=8irhaGgT1E-uHM:&amp;tbnh=104&amp;tbnw=83&amp;prev=/images?q=teacher+clipart&amp;gbv=2&amp;hl=en&amp;u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webweaver.nu/clipart/img/nature/plants/potted-plant.gif&amp;imgrefurl=http://www.webweaver.nu/clipart/plants.shtml&amp;usg=__nw8YoIUs1vWjG_M9DmrOZ8oeku4=&amp;h=100&amp;w=100&amp;sz=3&amp;hl=en&amp;start=2&amp;um=1&amp;tbnid=vXXm1R8p4Vak3M:&amp;tbnh=82&amp;tbnw=82&amp;prev=/images?q=potted+plants+clipart&amp;gbv=2&amp;hl=e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fotosearch.com/bthumb/ARP/ARP123/potpla_c.jpg&amp;imgrefurl=http://www.fotosearch.com/clip-art/plant.html&amp;usg=__CgMM2e_umaH68nB8uUCClNGdkdA=&amp;h=170&amp;w=104&amp;sz=11&amp;hl=en&amp;start=23&amp;um=1&amp;tbnid=SjSyL96iZsJBeM:&amp;tbnh=99&amp;tbnw=61&amp;prev=/images?q=potted+plants+clipart&amp;gbv=2&amp;ndsp=20&amp;hl=en&amp;sa=N&amp;start=20&amp;um=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free-graphics.com/clipart/Plants/potted_plant.jpg&amp;imgrefurl=http://www.free-graphics.com/clipart/Plants/potted_plant.shtml&amp;usg=__XDBV5_IVvwMKHE2-CqP1u5fEtpg=&amp;h=505&amp;w=200&amp;sz=16&amp;hl=en&amp;start=3&amp;um=1&amp;tbnid=85bzbi4wq6KEaM:&amp;tbnh=130&amp;tbnw=51&amp;prev=/images?q=potted+plants+clipart&amp;gbv=2&amp;hl=en&amp;um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ritewayhomeinspections.com/glass_clipart.jpg&amp;imgrefurl=http://www.ritewayhomeinspections.com/&amp;usg=__kJBX5aRsggT1xaoYtcB2h9eSymA=&amp;h=390&amp;w=437&amp;sz=54&amp;hl=en&amp;start=10&amp;um=1&amp;tbnid=qVtMnR2Lw2k6JM:&amp;tbnh=112&amp;tbnw=126&amp;prev=/images?q=inspector+clipart&amp;gbv=2&amp;hl=en&amp;sa=X&amp;um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freethumbs.dreamstime.com/277/big/free_2776088.jpg&amp;imgrefurl=http://www.dreamstime.com/tropical-fish-aquarium-clipart-imagefree2776088&amp;usg=__AJr2hSS-GsdJMJ1qDrv4rWVwJeU=&amp;h=300&amp;w=300&amp;sz=43&amp;hl=en&amp;start=7&amp;um=1&amp;tbnid=rrf-VTqPU2A4DM:&amp;tbnh=116&amp;tbnw=116&amp;prev=/images?q=fish+tank+clipart&amp;gbv=2&amp;hl=en&amp;um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clipartheaven.com/clipart/entertainment/dining/busboy.gif&amp;imgrefurl=http://www.clipartheaven.com/show/clipart/entertainment/dining/busboy-gif.html&amp;usg=__8tMj_LJyeVJfQv8SrZcEQ4PhVw0=&amp;h=588&amp;w=476&amp;sz=17&amp;hl=en&amp;start=2&amp;tbnid=F585pz8vhkmWXM:&amp;tbnh=135&amp;tbnw=109&amp;prev=/images?q=bus+boy+clipart&amp;gbv=2&amp;hl=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clipartguide.com/_small/0512-0711-2114-3120.jpg&amp;imgrefurl=http://www.clipartguide.com/_pages/0512-0711-2114-3120.html&amp;usg=__YbYMd2LEY2beBN9c25LvqCUnsAQ=&amp;h=300&amp;w=220&amp;sz=7&amp;hl=en&amp;start=3&amp;um=1&amp;tbnid=uet8GuJ7suyUZM:&amp;tbnh=116&amp;tbnw=85&amp;prev=/images?q=light+switch+clip+art&amp;gbv=2&amp;hl=en&amp;sa=X&amp;um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aspencascades.com/Images/Clip%20Art/Star%20Door.gif&amp;imgrefurl=http://www.aspencascades.com/Pages/Cascade%20West%20Features.htm&amp;usg=__rU_1yVzbKlnPR9emsTG-SklKkx0=&amp;h=364&amp;w=331&amp;sz=6&amp;hl=en&amp;start=9&amp;um=1&amp;tbnid=pPjIYNr71GFjAM:&amp;tbnh=121&amp;tbnw=110&amp;prev=/images?q=door+clip+art&amp;gbv=2&amp;ndsp=20&amp;hl=en&amp;sa=N&amp;um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aspencascades.com/Images/Clip%20Art/Star%20Door.gif&amp;imgrefurl=http://www.aspencascades.com/Pages/Cascade%20West%20Features.htm&amp;usg=__rU_1yVzbKlnPR9emsTG-SklKkx0=&amp;h=364&amp;w=331&amp;sz=6&amp;hl=en&amp;start=9&amp;um=1&amp;tbnid=pPjIYNr71GFjAM:&amp;tbnh=121&amp;tbnw=110&amp;prev=/images?q=door+clip+art&amp;gbv=2&amp;ndsp=20&amp;hl=en&amp;sa=N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Musician </a:t>
            </a:r>
          </a:p>
        </p:txBody>
      </p:sp>
      <p:pic>
        <p:nvPicPr>
          <p:cNvPr id="2052" name="Picture 9" descr="music%2520notes%252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2413"/>
            <a:ext cx="6705600" cy="50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7800" smtClean="0"/>
              <a:t>Person of the Week</a:t>
            </a:r>
          </a:p>
        </p:txBody>
      </p:sp>
      <p:pic>
        <p:nvPicPr>
          <p:cNvPr id="13316" name="Picture 5" descr="star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5867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Clipboard Carrier</a:t>
            </a:r>
          </a:p>
        </p:txBody>
      </p:sp>
      <p:pic>
        <p:nvPicPr>
          <p:cNvPr id="14340" name="Picture 5" descr="clip_art_clipboar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45720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Teacher Aide</a:t>
            </a:r>
          </a:p>
        </p:txBody>
      </p:sp>
      <p:pic>
        <p:nvPicPr>
          <p:cNvPr id="15364" name="Picture 5" descr="teacher_clipart_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752600"/>
            <a:ext cx="40751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Botanist </a:t>
            </a:r>
          </a:p>
        </p:txBody>
      </p:sp>
      <p:pic>
        <p:nvPicPr>
          <p:cNvPr id="16387" name="Picture 5" descr="potted-pla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29146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potted_plan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828800"/>
            <a:ext cx="176371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potpla_c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2667000"/>
            <a:ext cx="23002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Room Inspector</a:t>
            </a:r>
          </a:p>
        </p:txBody>
      </p:sp>
      <p:pic>
        <p:nvPicPr>
          <p:cNvPr id="17412" name="Picture 5" descr="glass_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554355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600" smtClean="0"/>
              <a:t>Safety Inspector</a:t>
            </a:r>
          </a:p>
        </p:txBody>
      </p:sp>
      <p:pic>
        <p:nvPicPr>
          <p:cNvPr id="18436" name="Picture 7" descr="tnpolice203lw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621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Marine Biologist</a:t>
            </a:r>
          </a:p>
        </p:txBody>
      </p:sp>
      <p:pic>
        <p:nvPicPr>
          <p:cNvPr id="19460" name="Picture 5" descr="free_27760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05000"/>
            <a:ext cx="518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900" smtClean="0"/>
              <a:t>Calendar Helper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1148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mtClean="0">
                <a:cs typeface="Arial" charset="0"/>
              </a:rPr>
              <a:t>Meteorologist 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592888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Table Setter</a:t>
            </a:r>
          </a:p>
        </p:txBody>
      </p:sp>
      <p:pic>
        <p:nvPicPr>
          <p:cNvPr id="3076" name="Picture 5" descr="0012-0709-2912-5950_table_place_setting_with_a_cup_fork_plate_knife_spoon_and_napkin_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89063"/>
            <a:ext cx="6781800" cy="54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Table Setter</a:t>
            </a:r>
          </a:p>
        </p:txBody>
      </p:sp>
      <p:pic>
        <p:nvPicPr>
          <p:cNvPr id="4100" name="Picture 4" descr="0012-0709-2912-5950_table_place_setting_with_a_cup_fork_plate_knife_spoon_and_napkin_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89063"/>
            <a:ext cx="6781800" cy="54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Table Washer</a:t>
            </a:r>
          </a:p>
        </p:txBody>
      </p:sp>
      <p:pic>
        <p:nvPicPr>
          <p:cNvPr id="5124" name="Picture 5" descr="busbo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0"/>
            <a:ext cx="5105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Electrician </a:t>
            </a:r>
          </a:p>
        </p:txBody>
      </p:sp>
      <p:pic>
        <p:nvPicPr>
          <p:cNvPr id="8196" name="Picture 5" descr="0512-0711-2114-31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4163" y="1447800"/>
            <a:ext cx="39639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Line Leader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idx="1"/>
          </p:nvPr>
        </p:nvGraphicFramePr>
        <p:xfrm>
          <a:off x="1828800" y="2209800"/>
          <a:ext cx="5410200" cy="4283075"/>
        </p:xfrm>
        <a:graphic>
          <a:graphicData uri="http://schemas.openxmlformats.org/presentationml/2006/ole">
            <p:oleObj spid="_x0000_s9219" name="Bitmap Image" r:id="rId3" imgW="2057143" imgH="1628571" progId="PBrush">
              <p:embed/>
            </p:oleObj>
          </a:graphicData>
        </a:graphic>
      </p:graphicFrame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867400" y="1524000"/>
            <a:ext cx="106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0" b="1">
                <a:solidFill>
                  <a:schemeClr val="tx2"/>
                </a:solidFill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Caboose</a:t>
            </a: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>
            <p:ph idx="1"/>
          </p:nvPr>
        </p:nvGraphicFramePr>
        <p:xfrm>
          <a:off x="1828800" y="2057400"/>
          <a:ext cx="5638800" cy="4464050"/>
        </p:xfrm>
        <a:graphic>
          <a:graphicData uri="http://schemas.openxmlformats.org/presentationml/2006/ole">
            <p:oleObj spid="_x0000_s10243" name="Bitmap Image" r:id="rId3" imgW="2057143" imgH="1628571" progId="PBrush">
              <p:embed/>
            </p:oleObj>
          </a:graphicData>
        </a:graphic>
      </p:graphicFrame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514600" y="1371600"/>
            <a:ext cx="9509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0" b="1">
                <a:solidFill>
                  <a:schemeClr val="tx2"/>
                </a:solidFill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Door Holder</a:t>
            </a:r>
          </a:p>
        </p:txBody>
      </p:sp>
      <p:pic>
        <p:nvPicPr>
          <p:cNvPr id="11268" name="Picture 5" descr="Star%2520Do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0"/>
            <a:ext cx="53705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Door Holder</a:t>
            </a:r>
          </a:p>
        </p:txBody>
      </p:sp>
      <p:pic>
        <p:nvPicPr>
          <p:cNvPr id="12292" name="Picture 4" descr="Star%2520Do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524000"/>
            <a:ext cx="53705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Bitmap Image</vt:lpstr>
      <vt:lpstr>Musician </vt:lpstr>
      <vt:lpstr>Table Setter</vt:lpstr>
      <vt:lpstr>Table Setter</vt:lpstr>
      <vt:lpstr>Table Washer</vt:lpstr>
      <vt:lpstr>Electrician </vt:lpstr>
      <vt:lpstr>Line Leader</vt:lpstr>
      <vt:lpstr>Caboose</vt:lpstr>
      <vt:lpstr>Door Holder</vt:lpstr>
      <vt:lpstr>Door Holder</vt:lpstr>
      <vt:lpstr>Person of the Week</vt:lpstr>
      <vt:lpstr>Clipboard Carrier</vt:lpstr>
      <vt:lpstr>Teacher Aide</vt:lpstr>
      <vt:lpstr>Botanist </vt:lpstr>
      <vt:lpstr>Room Inspector</vt:lpstr>
      <vt:lpstr>Safety Inspector</vt:lpstr>
      <vt:lpstr>Marine Biologist</vt:lpstr>
      <vt:lpstr>Calendar Helper</vt:lpstr>
      <vt:lpstr>Meteorologist </vt:lpstr>
    </vt:vector>
  </TitlesOfParts>
  <Company>Southern NH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Musician</dc:title>
  <dc:creator>Jessica Emond</dc:creator>
  <cp:lastModifiedBy>hscoordinators</cp:lastModifiedBy>
  <cp:revision>7</cp:revision>
  <dcterms:created xsi:type="dcterms:W3CDTF">2009-10-30T14:55:35Z</dcterms:created>
  <dcterms:modified xsi:type="dcterms:W3CDTF">2014-03-28T14:22:07Z</dcterms:modified>
</cp:coreProperties>
</file>